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79" r:id="rId2"/>
    <p:sldId id="1796" r:id="rId3"/>
    <p:sldId id="1797" r:id="rId4"/>
    <p:sldId id="1798" r:id="rId5"/>
    <p:sldId id="1799" r:id="rId6"/>
    <p:sldId id="1800" r:id="rId7"/>
    <p:sldId id="180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859" y="2433734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450. LA THAK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New Song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14:3</a:t>
            </a:r>
          </a:p>
          <a:p>
            <a:r>
              <a:rPr lang="en-US" sz="1500" dirty="0"/>
              <a:t>A.T. Pierson</a:t>
            </a:r>
          </a:p>
          <a:p>
            <a:r>
              <a:rPr lang="en-US" sz="1500" dirty="0"/>
              <a:t> </a:t>
            </a:r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1117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uh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34431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Amen, Amen.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8109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673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in,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6455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zenzen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4737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a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62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450. LA THAK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2018-12-15T07:29:34Z</dcterms:modified>
</cp:coreProperties>
</file>